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6858000" cy="9144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99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90" y="-4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8B4C0-DB96-4FD1-82DB-A7A37351340E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698500"/>
            <a:ext cx="261937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ECD16-A548-497F-827A-47AABF7532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19313" y="698500"/>
            <a:ext cx="2619375" cy="3492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ECD16-A548-497F-827A-47AABF75325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8563-AAE5-4AE0-8832-A2B6B738A4A8}" type="datetimeFigureOut">
              <a:rPr lang="en-US" smtClean="0"/>
              <a:pPr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9F4A-4B35-487A-8F16-D5B6CB530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Image result for pumpkin corn sce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0" cy="2057399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0" y="2075688"/>
            <a:ext cx="68580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181600" y="2286000"/>
            <a:ext cx="1524000" cy="6629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2403" y="8763000"/>
            <a:ext cx="4809330" cy="2308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00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Belair</a:t>
            </a:r>
            <a:r>
              <a:rPr lang="en-US" sz="900" cap="none" spc="0" dirty="0" smtClean="0">
                <a:ln w="12700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 Church 599 S. Old </a:t>
            </a:r>
            <a:r>
              <a:rPr lang="en-US" sz="900" cap="none" spc="0" dirty="0" err="1" smtClean="0">
                <a:ln w="12700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Belair</a:t>
            </a:r>
            <a:r>
              <a:rPr lang="en-US" sz="900" cap="none" spc="0" dirty="0" smtClean="0">
                <a:ln w="12700">
                  <a:solidFill>
                    <a:schemeClr val="tx1"/>
                  </a:solidFill>
                  <a:prstDash val="solid"/>
                </a:ln>
                <a:latin typeface="Bookman Old Style" pitchFamily="18" charset="0"/>
              </a:rPr>
              <a:t> Road Grovetown, Georgia 30813 (706) 854-9556 </a:t>
            </a:r>
            <a:endParaRPr lang="en-US" sz="900" cap="none" spc="0" dirty="0">
              <a:ln w="12700">
                <a:solidFill>
                  <a:schemeClr val="tx1"/>
                </a:solidFill>
                <a:prstDash val="solid"/>
              </a:ln>
              <a:latin typeface="Bookman Old Style" pitchFamily="18" charset="0"/>
            </a:endParaRPr>
          </a:p>
        </p:txBody>
      </p:sp>
      <p:pic>
        <p:nvPicPr>
          <p:cNvPr id="21" name="Picture 20" descr="791e46_87c00b9028c047828fdc18da7745d58a-mv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2590801"/>
            <a:ext cx="1371600" cy="460971"/>
          </a:xfrm>
          <a:prstGeom prst="rect">
            <a:avLst/>
          </a:prstGeom>
        </p:spPr>
      </p:pic>
      <p:pic>
        <p:nvPicPr>
          <p:cNvPr id="22" name="Picture 21" descr="791e46_fd52edf3f65742d2b52ac917a6c035ca-mv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57800" y="3962402"/>
            <a:ext cx="1371600" cy="737991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257801" y="3048000"/>
            <a:ext cx="13035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 CENA" pitchFamily="2" charset="0"/>
              </a:rPr>
              <a:t>Ages 4-11</a:t>
            </a:r>
          </a:p>
          <a:p>
            <a:pPr algn="ctr"/>
            <a:r>
              <a:rPr lang="en-US" sz="1400" dirty="0" smtClean="0">
                <a:latin typeface="AR CENA" pitchFamily="2" charset="0"/>
              </a:rPr>
              <a:t>Sundays @ 10:30</a:t>
            </a:r>
            <a:endParaRPr lang="en-US" sz="1400" dirty="0">
              <a:latin typeface="AR CENA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57801" y="4800603"/>
            <a:ext cx="13797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 CENA" pitchFamily="2" charset="0"/>
              </a:rPr>
              <a:t>Ages 12-19</a:t>
            </a:r>
          </a:p>
          <a:p>
            <a:pPr algn="ctr"/>
            <a:r>
              <a:rPr lang="en-US" sz="1300" dirty="0" smtClean="0">
                <a:latin typeface="AR CENA" pitchFamily="2" charset="0"/>
              </a:rPr>
              <a:t>Sundays 4-6 PM</a:t>
            </a:r>
            <a:endParaRPr lang="en-US" sz="1300" dirty="0">
              <a:latin typeface="AR CENA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57801" y="6400802"/>
            <a:ext cx="1379762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 CENA" pitchFamily="2" charset="0"/>
              </a:rPr>
              <a:t>Mondays 8 AM</a:t>
            </a:r>
            <a:endParaRPr lang="en-US" sz="1400" dirty="0">
              <a:latin typeface="AR CENA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34000" y="3810000"/>
            <a:ext cx="121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0" y="381000"/>
            <a:ext cx="6858000" cy="6001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300" b="1" dirty="0" err="1" smtClean="0">
                <a:ln w="12700">
                  <a:solidFill>
                    <a:srgbClr val="008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Belair</a:t>
            </a:r>
            <a:r>
              <a:rPr lang="en-US" sz="3300" b="1" dirty="0" smtClean="0">
                <a:ln w="12700">
                  <a:solidFill>
                    <a:srgbClr val="008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 Church News</a:t>
            </a:r>
            <a:endParaRPr lang="en-US" sz="3300" b="1" dirty="0" smtClean="0">
              <a:ln w="12700">
                <a:solidFill>
                  <a:srgbClr val="0080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3235" y="1524002"/>
            <a:ext cx="2366353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6350">
                  <a:solidFill>
                    <a:srgbClr val="008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November </a:t>
            </a:r>
            <a:r>
              <a:rPr lang="en-US" sz="2400" b="1" cap="none" spc="0" dirty="0" smtClean="0">
                <a:ln w="6350">
                  <a:solidFill>
                    <a:srgbClr val="008000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2018</a:t>
            </a:r>
            <a:endParaRPr lang="en-US" sz="2400" b="1" cap="none" spc="0" dirty="0">
              <a:ln w="6350">
                <a:solidFill>
                  <a:srgbClr val="008000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036" name="AutoShape 12" descr="Image result for memorial day"/>
          <p:cNvSpPr>
            <a:spLocks noChangeAspect="1" noChangeArrowheads="1"/>
          </p:cNvSpPr>
          <p:nvPr/>
        </p:nvSpPr>
        <p:spPr bwMode="auto">
          <a:xfrm>
            <a:off x="63500" y="-731837"/>
            <a:ext cx="24669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Image result for memorial day"/>
          <p:cNvSpPr>
            <a:spLocks noChangeAspect="1" noChangeArrowheads="1"/>
          </p:cNvSpPr>
          <p:nvPr/>
        </p:nvSpPr>
        <p:spPr bwMode="auto">
          <a:xfrm>
            <a:off x="63500" y="-731837"/>
            <a:ext cx="24669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Image result for memorial day"/>
          <p:cNvSpPr>
            <a:spLocks noChangeAspect="1" noChangeArrowheads="1"/>
          </p:cNvSpPr>
          <p:nvPr/>
        </p:nvSpPr>
        <p:spPr bwMode="auto">
          <a:xfrm>
            <a:off x="63500" y="-731837"/>
            <a:ext cx="2466975" cy="1524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52" name="Picture 28" descr="Image result for men's prayer breakfas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5715003"/>
            <a:ext cx="1413930" cy="685799"/>
          </a:xfrm>
          <a:prstGeom prst="rect">
            <a:avLst/>
          </a:prstGeom>
          <a:noFill/>
        </p:spPr>
      </p:pic>
      <p:sp>
        <p:nvSpPr>
          <p:cNvPr id="2058" name="AutoShape 10" descr="Image result for 5th sunday fellowship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10" descr="Image result for whats your next step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0" name="AutoShape 12" descr="Image result for whats your next step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334000" y="5486400"/>
            <a:ext cx="121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334000" y="6934200"/>
            <a:ext cx="1219200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6" name="AutoShape 18" descr="Image result for grandparents day 2018"/>
          <p:cNvSpPr>
            <a:spLocks noChangeAspect="1" noChangeArrowheads="1"/>
          </p:cNvSpPr>
          <p:nvPr/>
        </p:nvSpPr>
        <p:spPr bwMode="auto">
          <a:xfrm>
            <a:off x="155576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8" name="AutoShape 20" descr="Image result for grandparents day 2018"/>
          <p:cNvSpPr>
            <a:spLocks noChangeAspect="1" noChangeArrowheads="1"/>
          </p:cNvSpPr>
          <p:nvPr/>
        </p:nvSpPr>
        <p:spPr bwMode="auto">
          <a:xfrm>
            <a:off x="155576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0" name="AutoShape 22" descr="Image result for grandparents day 2018"/>
          <p:cNvSpPr>
            <a:spLocks noChangeAspect="1" noChangeArrowheads="1"/>
          </p:cNvSpPr>
          <p:nvPr/>
        </p:nvSpPr>
        <p:spPr bwMode="auto">
          <a:xfrm>
            <a:off x="155576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52400" y="3505200"/>
            <a:ext cx="49530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Thursday, November 22</a:t>
            </a:r>
            <a: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nd</a:t>
            </a:r>
            <a:br>
              <a:rPr lang="en-US" b="1" baseline="30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</a:br>
            <a:r>
              <a:rPr lang="en-US" sz="1600" b="1" i="1" dirty="0" smtClean="0">
                <a:solidFill>
                  <a:srgbClr val="7030A0"/>
                </a:solidFill>
              </a:rPr>
              <a:t>Psalm 136:1 </a:t>
            </a:r>
            <a:r>
              <a:rPr lang="en-US" sz="1600" i="1" dirty="0" smtClean="0">
                <a:solidFill>
                  <a:srgbClr val="7030A0"/>
                </a:solidFill>
              </a:rPr>
              <a:t>O</a:t>
            </a:r>
            <a:r>
              <a:rPr lang="en-US" sz="1600" i="1" dirty="0" smtClean="0">
                <a:solidFill>
                  <a:srgbClr val="7030A0"/>
                </a:solidFill>
              </a:rPr>
              <a:t> </a:t>
            </a:r>
            <a:r>
              <a:rPr lang="en-US" sz="1600" i="1" dirty="0" smtClean="0">
                <a:solidFill>
                  <a:srgbClr val="7030A0"/>
                </a:solidFill>
              </a:rPr>
              <a:t>give thanks unto the </a:t>
            </a:r>
            <a:r>
              <a:rPr lang="en-US" sz="1600" i="1" cap="small" dirty="0" smtClean="0">
                <a:solidFill>
                  <a:srgbClr val="7030A0"/>
                </a:solidFill>
              </a:rPr>
              <a:t>Lord</a:t>
            </a:r>
            <a:r>
              <a:rPr lang="en-US" sz="1600" i="1" dirty="0" smtClean="0">
                <a:solidFill>
                  <a:srgbClr val="7030A0"/>
                </a:solidFill>
              </a:rPr>
              <a:t>; for he is good:</a:t>
            </a:r>
            <a:r>
              <a:rPr lang="en-US" b="1" dirty="0" smtClean="0">
                <a:latin typeface="Arial Black" pitchFamily="34" charset="0"/>
              </a:rPr>
              <a:t/>
            </a:r>
            <a:br>
              <a:rPr lang="en-US" b="1" dirty="0" smtClean="0"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257800" y="7848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AR CENA"/>
              </a:rPr>
              <a:t>Tuesday</a:t>
            </a:r>
            <a:br>
              <a:rPr lang="en-US" sz="1200" dirty="0" smtClean="0">
                <a:latin typeface="AR CENA"/>
              </a:rPr>
            </a:br>
            <a:r>
              <a:rPr lang="en-US" sz="1200" dirty="0" smtClean="0">
                <a:latin typeface="AR CENA"/>
              </a:rPr>
              <a:t>November  13</a:t>
            </a:r>
            <a:r>
              <a:rPr lang="en-US" sz="1200" baseline="30000" dirty="0" smtClean="0">
                <a:latin typeface="AR CENA"/>
              </a:rPr>
              <a:t>th</a:t>
            </a:r>
            <a:r>
              <a:rPr lang="en-US" sz="1200" dirty="0" smtClean="0">
                <a:latin typeface="AR CENA"/>
              </a:rPr>
              <a:t/>
            </a:r>
            <a:br>
              <a:rPr lang="en-US" sz="1200" dirty="0" smtClean="0">
                <a:latin typeface="AR CENA"/>
              </a:rPr>
            </a:br>
            <a:r>
              <a:rPr lang="en-US" sz="1200" dirty="0" smtClean="0">
                <a:latin typeface="AR CENA"/>
              </a:rPr>
              <a:t>10:00 AM</a:t>
            </a:r>
            <a:endParaRPr lang="en-US" sz="1200" dirty="0">
              <a:latin typeface="AR CENA"/>
            </a:endParaRPr>
          </a:p>
        </p:txBody>
      </p:sp>
      <p:pic>
        <p:nvPicPr>
          <p:cNvPr id="19460" name="Picture 4" descr="Image result for Happy Thanksgiving church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286001"/>
            <a:ext cx="4648200" cy="1295400"/>
          </a:xfrm>
          <a:prstGeom prst="rect">
            <a:avLst/>
          </a:prstGeom>
          <a:noFill/>
        </p:spPr>
      </p:pic>
      <p:pic>
        <p:nvPicPr>
          <p:cNvPr id="41" name="Picture 40" descr="blank-menu-template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419600"/>
            <a:ext cx="4876800" cy="1752600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600200" y="4800600"/>
            <a:ext cx="213360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 7     </a:t>
            </a:r>
            <a:r>
              <a:rPr 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Spaghetti </a:t>
            </a:r>
          </a:p>
          <a:p>
            <a:r>
              <a:rPr 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 14   </a:t>
            </a:r>
            <a:r>
              <a:rPr 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Brunswick Stew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 21   </a:t>
            </a:r>
            <a:r>
              <a:rPr 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 Dinner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0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Nov 28   </a:t>
            </a:r>
            <a:r>
              <a:rPr lang="en-US" sz="10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Shrimp Gumbo </a:t>
            </a:r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10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950" b="1" dirty="0" smtClean="0"/>
              <a:t>$2.50 Person $6 Family </a:t>
            </a:r>
            <a:r>
              <a:rPr lang="en-US" sz="950" b="1" dirty="0" smtClean="0"/>
              <a:t>(6:00 </a:t>
            </a:r>
            <a:r>
              <a:rPr lang="en-US" sz="950" b="1" dirty="0" smtClean="0"/>
              <a:t>PM)</a:t>
            </a:r>
          </a:p>
          <a:p>
            <a:endParaRPr lang="en-US" sz="9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1510" name="Picture 6" descr="Image result for fall back time cange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667000" y="6400800"/>
            <a:ext cx="2439563" cy="1828800"/>
          </a:xfrm>
          <a:prstGeom prst="rect">
            <a:avLst/>
          </a:prstGeom>
          <a:noFill/>
        </p:spPr>
      </p:pic>
      <p:sp>
        <p:nvSpPr>
          <p:cNvPr id="40" name="Rectangle 39"/>
          <p:cNvSpPr/>
          <p:nvPr/>
        </p:nvSpPr>
        <p:spPr>
          <a:xfrm>
            <a:off x="3276600" y="7696200"/>
            <a:ext cx="189906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November 4</a:t>
            </a:r>
            <a:r>
              <a:rPr lang="en-US" sz="1600" b="0" cap="none" spc="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</a:t>
            </a:r>
            <a:r>
              <a:rPr lang="en-US" sz="1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en-US" sz="1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1514" name="Picture 10" descr="Image result for vote november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4800" y="6400800"/>
            <a:ext cx="2168856" cy="1937512"/>
          </a:xfrm>
          <a:prstGeom prst="rect">
            <a:avLst/>
          </a:prstGeom>
          <a:noFill/>
        </p:spPr>
      </p:pic>
      <p:sp>
        <p:nvSpPr>
          <p:cNvPr id="47" name="TextBox 46"/>
          <p:cNvSpPr txBox="1"/>
          <p:nvPr/>
        </p:nvSpPr>
        <p:spPr>
          <a:xfrm>
            <a:off x="609600" y="8229600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111111111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3" name="Picture 42" descr="senior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257800" y="7162800"/>
            <a:ext cx="139065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28305</TotalTime>
  <Words>68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Belair Baptist</dc:creator>
  <cp:lastModifiedBy>david brooks</cp:lastModifiedBy>
  <cp:revision>110</cp:revision>
  <dcterms:created xsi:type="dcterms:W3CDTF">2017-10-22T13:06:27Z</dcterms:created>
  <dcterms:modified xsi:type="dcterms:W3CDTF">2018-10-24T21:04:47Z</dcterms:modified>
</cp:coreProperties>
</file>